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heme/theme3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256" r:id="rId2"/>
    <p:sldId id="258" r:id="rId3"/>
    <p:sldId id="259" r:id="rId4"/>
    <p:sldId id="260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348" y="10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2" d="100"/>
          <a:sy n="82" d="100"/>
        </p:scale>
        <p:origin x="3876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12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Relationship Id="rId14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0606BF3-74B9-6C69-5941-48BB2C1DF9A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C40E82E-E754-9F52-B1B8-031B0F388FF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158FA8-F63D-455B-9A3A-89A804A1DCD1}" type="datetimeFigureOut">
              <a:rPr lang="en-US" smtClean="0"/>
              <a:t>4/22/2026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85D70BF-8A58-973F-B787-D2E112FAEEC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2DB7A4-82E9-FE5F-DCE9-A744842A623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CB112F-4412-4817-AFF3-973F2BFF90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4672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02604C-F8BD-4516-ABE5-FE7FA62E20DE}" type="datetimeFigureOut">
              <a:rPr lang="en-US" smtClean="0"/>
              <a:t>4/22/2026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7AA7C1-0314-444E-89CF-86450ECC10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5783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83C10CA-D8A6-4CFB-D432-E6ABDAFD2FFA}"/>
              </a:ext>
            </a:extLst>
          </p:cNvPr>
          <p:cNvSpPr/>
          <p:nvPr userDrawn="1"/>
        </p:nvSpPr>
        <p:spPr>
          <a:xfrm>
            <a:off x="0" y="-422"/>
            <a:ext cx="12192000" cy="5334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blue and white background&#10;&#10;Description automatically generated with medium confidence">
            <a:extLst>
              <a:ext uri="{FF2B5EF4-FFF2-40B4-BE49-F238E27FC236}">
                <a16:creationId xmlns:a16="http://schemas.microsoft.com/office/drawing/2014/main" id="{09AE5C3F-9798-D37C-9C93-2039A4413FB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22"/>
            <a:ext cx="12192000" cy="5334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6B803C78-F65F-9CD7-4109-D4ED2E6590F0}"/>
              </a:ext>
            </a:extLst>
          </p:cNvPr>
          <p:cNvSpPr/>
          <p:nvPr userDrawn="1"/>
        </p:nvSpPr>
        <p:spPr>
          <a:xfrm>
            <a:off x="0" y="5333578"/>
            <a:ext cx="12192000" cy="1557760"/>
          </a:xfrm>
          <a:prstGeom prst="rect">
            <a:avLst/>
          </a:prstGeom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262A48-F678-9AF7-C1CD-ABEB2FA7D0C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28675" y="1287261"/>
            <a:ext cx="9144000" cy="1940263"/>
          </a:xfrm>
        </p:spPr>
        <p:txBody>
          <a:bodyPr anchor="b"/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903102-E54C-C1F5-134C-0FBFD30474F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28675" y="3319600"/>
            <a:ext cx="9144000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Presenter Name</a:t>
            </a:r>
          </a:p>
          <a:p>
            <a:r>
              <a:rPr lang="en-US" dirty="0"/>
              <a:t>Presenter Title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B9636FAE-EAF5-4F15-ADEB-6F6EB5BB817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748713" y="6173925"/>
            <a:ext cx="3059112" cy="314188"/>
          </a:xfrm>
        </p:spPr>
        <p:txBody>
          <a:bodyPr>
            <a:normAutofit/>
          </a:bodyPr>
          <a:lstStyle>
            <a:lvl1pPr marL="0" indent="0" algn="r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/>
              <a:t>yyyy</a:t>
            </a:r>
            <a:r>
              <a:rPr lang="en-US" dirty="0"/>
              <a:t>-mm-dd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B4D1935D-A7E4-B66A-96B5-8CE82CAA7C00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11424" y="5769558"/>
            <a:ext cx="4343400" cy="6858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9330289-C097-FCA3-2223-FC90C62C140B}"/>
              </a:ext>
            </a:extLst>
          </p:cNvPr>
          <p:cNvSpPr txBox="1"/>
          <p:nvPr userDrawn="1"/>
        </p:nvSpPr>
        <p:spPr>
          <a:xfrm>
            <a:off x="0" y="446914"/>
            <a:ext cx="1219199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+mj-lt"/>
              </a:rPr>
              <a:t>ISA Calgary 2026 Conference</a:t>
            </a:r>
            <a:endParaRPr lang="en-CA" sz="32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79977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83C10CA-D8A6-4CFB-D432-E6ABDAFD2FFA}"/>
              </a:ext>
            </a:extLst>
          </p:cNvPr>
          <p:cNvSpPr/>
          <p:nvPr userDrawn="1"/>
        </p:nvSpPr>
        <p:spPr>
          <a:xfrm>
            <a:off x="0" y="-422"/>
            <a:ext cx="12192000" cy="5334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blue and white background&#10;&#10;Description automatically generated with medium confidence">
            <a:extLst>
              <a:ext uri="{FF2B5EF4-FFF2-40B4-BE49-F238E27FC236}">
                <a16:creationId xmlns:a16="http://schemas.microsoft.com/office/drawing/2014/main" id="{09AE5C3F-9798-D37C-9C93-2039A4413FB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22"/>
            <a:ext cx="12192000" cy="5334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6B803C78-F65F-9CD7-4109-D4ED2E6590F0}"/>
              </a:ext>
            </a:extLst>
          </p:cNvPr>
          <p:cNvSpPr/>
          <p:nvPr userDrawn="1"/>
        </p:nvSpPr>
        <p:spPr>
          <a:xfrm>
            <a:off x="0" y="5333578"/>
            <a:ext cx="12192000" cy="1557760"/>
          </a:xfrm>
          <a:prstGeom prst="rect">
            <a:avLst/>
          </a:prstGeom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262A48-F678-9AF7-C1CD-ABEB2FA7D0C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28675" y="1287261"/>
            <a:ext cx="9144000" cy="1940263"/>
          </a:xfrm>
        </p:spPr>
        <p:txBody>
          <a:bodyPr anchor="b"/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Questions?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903102-E54C-C1F5-134C-0FBFD30474F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28675" y="3319600"/>
            <a:ext cx="9144000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Presenter Name</a:t>
            </a:r>
          </a:p>
          <a:p>
            <a:r>
              <a:rPr lang="en-US" dirty="0"/>
              <a:t>Presenter Contact email</a:t>
            </a:r>
          </a:p>
          <a:p>
            <a:r>
              <a:rPr lang="en-US" dirty="0"/>
              <a:t>Presenter Website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B9636FAE-EAF5-4F15-ADEB-6F6EB5BB817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748713" y="6173925"/>
            <a:ext cx="3059112" cy="314188"/>
          </a:xfrm>
        </p:spPr>
        <p:txBody>
          <a:bodyPr>
            <a:normAutofit/>
          </a:bodyPr>
          <a:lstStyle>
            <a:lvl1pPr marL="0" indent="0" algn="r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/>
              <a:t>yyyy</a:t>
            </a:r>
            <a:r>
              <a:rPr lang="en-US" dirty="0"/>
              <a:t>-mm-dd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B4D1935D-A7E4-B66A-96B5-8CE82CAA7C00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11424" y="5769558"/>
            <a:ext cx="4343400" cy="6858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9330289-C097-FCA3-2223-FC90C62C140B}"/>
              </a:ext>
            </a:extLst>
          </p:cNvPr>
          <p:cNvSpPr txBox="1"/>
          <p:nvPr userDrawn="1"/>
        </p:nvSpPr>
        <p:spPr>
          <a:xfrm>
            <a:off x="0" y="446914"/>
            <a:ext cx="1219199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+mj-lt"/>
              </a:rPr>
              <a:t>ISA Calgary 2026 Conference</a:t>
            </a:r>
            <a:endParaRPr lang="en-CA" sz="32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04769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989CB2-88C6-6DC2-40F8-1D892CD4A0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0949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FDEDCF-D9A4-11A8-BEE0-1D2D007DA9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59345"/>
            <a:ext cx="10515600" cy="471761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FE41F0-53C3-A3F9-F9BD-2DAE456D3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0723A-F0FC-4B28-BED3-40891E0CC72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48600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518E39-5898-8398-753C-15A846ACEA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E40B17-FFFB-0BE4-E3E1-0FFD6BB3652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440873"/>
            <a:ext cx="5181600" cy="473609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9F253B-C445-90E4-8C5D-AF726A3DCF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440873"/>
            <a:ext cx="5181600" cy="473609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57F241-9AD6-983D-37A0-C02BCCDFB9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0723A-F0FC-4B28-BED3-40891E0CC7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0787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7F0DED-A32C-4070-5D5C-89EF153907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538210-112C-EBA6-F889-1F15A9C4F1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C84D0B-08DD-0B03-1F6A-D4C68E4DF4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0723A-F0FC-4B28-BED3-40891E0CC7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0228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8351CD-D8F7-7729-C317-642F89A8BC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9002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09AABB-33DB-BF9A-97E6-A1F6A308CA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434574"/>
            <a:ext cx="5157787" cy="67411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8B10F7-F991-54F9-8878-57956D7E7D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108684"/>
            <a:ext cx="5157787" cy="40809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9BFC858-AEF4-7B95-9A67-A1FEC992251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69024" y="1434574"/>
            <a:ext cx="5183188" cy="67411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716F802-4EF7-9FDD-172D-DE80D029677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108684"/>
            <a:ext cx="5183188" cy="40809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031F02B-8147-82DC-4A55-50ECC351CA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0723A-F0FC-4B28-BED3-40891E0CC7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4298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77B1C1-F622-5E23-EEA5-C9D8A8E922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2C7E364-D532-6A0C-8E3E-6F7EBDD418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0723A-F0FC-4B28-BED3-40891E0CC7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6630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8DC831-EBFA-939A-DEA0-E889FF8A93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0723A-F0FC-4B28-BED3-40891E0CC7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9859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9B7264F0-51A9-A1DC-44C3-F756BF30BBB1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56350"/>
            <a:ext cx="12192000" cy="533082"/>
          </a:xfrm>
          <a:prstGeom prst="rect">
            <a:avLst/>
          </a:prstGeom>
          <a:effectLst/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C5EC193-17F3-EF9D-8936-C9E5A6C907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866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06E29C-B66B-ACCE-D638-054A520CEE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455938"/>
            <a:ext cx="10515600" cy="47210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C30EFC-0A67-3934-FEDB-C5C7FF9682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91660" y="6436252"/>
            <a:ext cx="920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3580723A-F0FC-4B28-BED3-40891E0CC72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E3B9B08-A767-C767-FA42-8356AEA576C4}"/>
              </a:ext>
            </a:extLst>
          </p:cNvPr>
          <p:cNvSpPr txBox="1"/>
          <p:nvPr userDrawn="1"/>
        </p:nvSpPr>
        <p:spPr>
          <a:xfrm>
            <a:off x="8645236" y="6468195"/>
            <a:ext cx="2861137" cy="3590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aseline="30000" dirty="0">
                <a:solidFill>
                  <a:schemeClr val="bg1"/>
                </a:solidFill>
              </a:rPr>
              <a:t>International Society of Automation</a:t>
            </a:r>
            <a:br>
              <a:rPr lang="en-US" sz="1200" baseline="30000" dirty="0">
                <a:solidFill>
                  <a:schemeClr val="bg1"/>
                </a:solidFill>
              </a:rPr>
            </a:br>
            <a:r>
              <a:rPr lang="en-US" sz="1200" i="1" baseline="30000" dirty="0">
                <a:solidFill>
                  <a:schemeClr val="bg1"/>
                </a:solidFill>
              </a:rPr>
              <a:t>Setting the Standard for Automation</a:t>
            </a:r>
            <a:r>
              <a:rPr lang="en-US" sz="1200" baseline="30000" dirty="0">
                <a:solidFill>
                  <a:schemeClr val="bg1"/>
                </a:solidFill>
              </a:rPr>
              <a:t>™ </a:t>
            </a:r>
          </a:p>
        </p:txBody>
      </p:sp>
      <p:pic>
        <p:nvPicPr>
          <p:cNvPr id="11" name="Picture 10" descr="A white logo with black background&#10;&#10;Description automatically generated">
            <a:extLst>
              <a:ext uri="{FF2B5EF4-FFF2-40B4-BE49-F238E27FC236}">
                <a16:creationId xmlns:a16="http://schemas.microsoft.com/office/drawing/2014/main" id="{D778EF8A-1D2B-1CAB-9AAA-50B3C2CC3861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8052" y="6376592"/>
            <a:ext cx="359567" cy="35956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0232DE1-5A0A-3820-940B-AB15AD970874}"/>
              </a:ext>
            </a:extLst>
          </p:cNvPr>
          <p:cNvSpPr txBox="1"/>
          <p:nvPr userDrawn="1"/>
        </p:nvSpPr>
        <p:spPr>
          <a:xfrm>
            <a:off x="3624447" y="6450746"/>
            <a:ext cx="417014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ISA Calgary 2026 Conference &amp; Exhibition</a:t>
            </a:r>
            <a:endParaRPr lang="en-CA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2929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0" r:id="rId3"/>
    <p:sldLayoutId id="2147483652" r:id="rId4"/>
    <p:sldLayoutId id="2147483651" r:id="rId5"/>
    <p:sldLayoutId id="2147483653" r:id="rId6"/>
    <p:sldLayoutId id="2147483654" r:id="rId7"/>
    <p:sldLayoutId id="2147483655" r:id="rId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480062-C781-5812-37D3-5DB59C5F485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/>
              <a:t>Presentation Title</a:t>
            </a:r>
            <a:br>
              <a:rPr lang="en-CA" dirty="0"/>
            </a:br>
            <a:endParaRPr lang="en-CA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0D2B97E-B018-ABB8-2BC3-94A9CFC704F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CA" dirty="0"/>
              <a:t>Presenter’s Name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AF3879-F341-34F7-954F-25ED2151D2B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CA" dirty="0"/>
              <a:t>2026-06-xx</a:t>
            </a:r>
          </a:p>
        </p:txBody>
      </p:sp>
    </p:spTree>
    <p:extLst>
      <p:ext uri="{BB962C8B-B14F-4D97-AF65-F5344CB8AC3E}">
        <p14:creationId xmlns:p14="http://schemas.microsoft.com/office/powerpoint/2010/main" val="21332560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A70AB1-88DC-8E8A-23F2-10204E6046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8D84A0FB-A67D-4F58-5A93-FAD2D35D54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8000" y="2039938"/>
            <a:ext cx="3556000" cy="355600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BFD467-1EA9-8B18-67E7-F8253327B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0723A-F0FC-4B28-BED3-40891E0CC722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59923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B0C7F-315D-CDC4-D553-F0CD852D2A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9BC527EF-D888-2105-DCC5-8D754482ADC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4550" y="2942431"/>
            <a:ext cx="2628900" cy="1733550"/>
          </a:xfrm>
          <a:prstGeom prst="rect">
            <a:avLst/>
          </a:prstGeom>
        </p:spPr>
      </p:pic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C289ABD9-1819-027E-5F9F-DB088B68CF3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883921"/>
            <a:ext cx="5181600" cy="1850571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2B1F98-29D5-F0C3-D08B-E587420A93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0723A-F0FC-4B28-BED3-40891E0CC72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8972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7002AA-4808-45E0-8340-4D70EC0F15B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/>
              <a:t>Questions?</a:t>
            </a:r>
            <a:br>
              <a:rPr lang="en-CA" dirty="0"/>
            </a:br>
            <a:endParaRPr lang="en-CA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3FF0EF0-8D49-C8D3-40D1-9C64837C16F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CA" dirty="0"/>
              <a:t>Presenter Name</a:t>
            </a:r>
          </a:p>
          <a:p>
            <a:r>
              <a:rPr lang="en-CA" dirty="0"/>
              <a:t>Presenter Email</a:t>
            </a:r>
          </a:p>
          <a:p>
            <a:r>
              <a:rPr lang="en-CA" dirty="0"/>
              <a:t>Presenter website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58502BF-F492-928E-168D-F69A4C6755F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CA" dirty="0"/>
              <a:t>2026-06-xx</a:t>
            </a:r>
          </a:p>
        </p:txBody>
      </p:sp>
    </p:spTree>
    <p:extLst>
      <p:ext uri="{BB962C8B-B14F-4D97-AF65-F5344CB8AC3E}">
        <p14:creationId xmlns:p14="http://schemas.microsoft.com/office/powerpoint/2010/main" val="14101243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ISA Color Palette">
      <a:dk1>
        <a:srgbClr val="003A6B"/>
      </a:dk1>
      <a:lt1>
        <a:sysClr val="window" lastClr="FFFFFF"/>
      </a:lt1>
      <a:dk2>
        <a:srgbClr val="00A3AE"/>
      </a:dk2>
      <a:lt2>
        <a:srgbClr val="E7E6E6"/>
      </a:lt2>
      <a:accent1>
        <a:srgbClr val="003E6B"/>
      </a:accent1>
      <a:accent2>
        <a:srgbClr val="E67325"/>
      </a:accent2>
      <a:accent3>
        <a:srgbClr val="CF202F"/>
      </a:accent3>
      <a:accent4>
        <a:srgbClr val="FFC425"/>
      </a:accent4>
      <a:accent5>
        <a:srgbClr val="00A3AE"/>
      </a:accent5>
      <a:accent6>
        <a:srgbClr val="95C93D"/>
      </a:accent6>
      <a:hlink>
        <a:srgbClr val="75BEE9"/>
      </a:hlink>
      <a:folHlink>
        <a:srgbClr val="73477B"/>
      </a:folHlink>
    </a:clrScheme>
    <a:fontScheme name="ISA Fonts">
      <a:majorFont>
        <a:latin typeface="Montserrat SemiBold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ISA_Calgary_Section_Presentation_Template_v00.potx" id="{4A592281-8254-4349-BF12-9407CB4C481C}" vid="{E9DD5E8F-20E3-4B39-BF8C-D35519131C1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CE6A563706B8C4E90E5C74F550E8E27" ma:contentTypeVersion="19" ma:contentTypeDescription="Create a new document." ma:contentTypeScope="" ma:versionID="a7179bf20992c38a44ae5e5158d30d2e">
  <xsd:schema xmlns:xsd="http://www.w3.org/2001/XMLSchema" xmlns:xs="http://www.w3.org/2001/XMLSchema" xmlns:p="http://schemas.microsoft.com/office/2006/metadata/properties" xmlns:ns2="fd8c0f6f-2cf1-4cc2-bea7-fe8a2bbbdce3" xmlns:ns3="17eb7085-5548-49ef-9e40-d4ca59a7ef1a" targetNamespace="http://schemas.microsoft.com/office/2006/metadata/properties" ma:root="true" ma:fieldsID="2b05595e2c3ee29c0f18589383433331" ns2:_="" ns3:_="">
    <xsd:import namespace="fd8c0f6f-2cf1-4cc2-bea7-fe8a2bbbdce3"/>
    <xsd:import namespace="17eb7085-5548-49ef-9e40-d4ca59a7ef1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d8c0f6f-2cf1-4cc2-bea7-fe8a2bbbdce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88d0f230-8c22-4e9e-affb-a464a7e9059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7eb7085-5548-49ef-9e40-d4ca59a7ef1a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f67ce54a-bfbe-4a25-aca3-1961600dad98}" ma:internalName="TaxCatchAll" ma:showField="CatchAllData" ma:web="17eb7085-5548-49ef-9e40-d4ca59a7ef1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d8c0f6f-2cf1-4cc2-bea7-fe8a2bbbdce3">
      <Terms xmlns="http://schemas.microsoft.com/office/infopath/2007/PartnerControls"/>
    </lcf76f155ced4ddcb4097134ff3c332f>
    <TaxCatchAll xmlns="17eb7085-5548-49ef-9e40-d4ca59a7ef1a" xsi:nil="true"/>
  </documentManagement>
</p:properties>
</file>

<file path=customXml/itemProps1.xml><?xml version="1.0" encoding="utf-8"?>
<ds:datastoreItem xmlns:ds="http://schemas.openxmlformats.org/officeDocument/2006/customXml" ds:itemID="{ACE0E9C4-F3A1-4833-8162-EEF004EC5B26}"/>
</file>

<file path=customXml/itemProps2.xml><?xml version="1.0" encoding="utf-8"?>
<ds:datastoreItem xmlns:ds="http://schemas.openxmlformats.org/officeDocument/2006/customXml" ds:itemID="{3A0709CD-D50D-48A8-91EE-C13ED3AA6DE0}"/>
</file>

<file path=customXml/itemProps3.xml><?xml version="1.0" encoding="utf-8"?>
<ds:datastoreItem xmlns:ds="http://schemas.openxmlformats.org/officeDocument/2006/customXml" ds:itemID="{2B8CA8A7-6133-4C9E-94D8-92EB2CCE81B5}"/>
</file>

<file path=docProps/app.xml><?xml version="1.0" encoding="utf-8"?>
<Properties xmlns="http://schemas.openxmlformats.org/officeDocument/2006/extended-properties" xmlns:vt="http://schemas.openxmlformats.org/officeDocument/2006/docPropsVTypes">
  <Template>ISA_Calgary_Section_Presentation_Template_v00</Template>
  <TotalTime>6</TotalTime>
  <Words>18</Words>
  <Application>Microsoft Office PowerPoint</Application>
  <PresentationFormat>Widescreen</PresentationFormat>
  <Paragraphs>10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Aptos</vt:lpstr>
      <vt:lpstr>Arial</vt:lpstr>
      <vt:lpstr>Montserrat SemiBold</vt:lpstr>
      <vt:lpstr>Open Sans</vt:lpstr>
      <vt:lpstr>Office Theme</vt:lpstr>
      <vt:lpstr>Presentation Title </vt:lpstr>
      <vt:lpstr>PowerPoint Presentation</vt:lpstr>
      <vt:lpstr>PowerPoint Presentation</vt:lpstr>
      <vt:lpstr>Questions?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Greg Potter</dc:creator>
  <cp:lastModifiedBy>Greg Potter</cp:lastModifiedBy>
  <cp:revision>1</cp:revision>
  <dcterms:created xsi:type="dcterms:W3CDTF">2026-04-23T03:39:59Z</dcterms:created>
  <dcterms:modified xsi:type="dcterms:W3CDTF">2026-04-23T03:46:49Z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0x010100BCE6A563706B8C4E90E5C74F550E8E27</vt:lpwstr>
  </property>
</Properties>
</file>